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1565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LevelUp: Skill-Based Community App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Your personal growth companion for learning new skills, tracking progress, and connecting with like-minded learners. Available as both web and mobile applications.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02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LevelUp?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Growth Made Fun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 learning into an interactive, achievable experience through gamification and social engagement.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Never Feel Stuck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576292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AI-powered personalized challenges keep you motivated and progressing at your own pace.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Community Support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576292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 with motivated learners, share wins, and learn from others in skill-based communities.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372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Features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99698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150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Skill Communities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40580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Join communities for programming, design, fitness, languages, and more. Share tips and celebrate achievements together.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299698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4150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AI-Powered Quests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4640580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Personalized challenges created by AI based on your skill level to ensure continuous growth.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29969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4150162"/>
            <a:ext cx="28800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Clans &amp; Gamification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4640580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or join clans, complete quests together, earn rewards, and compete on leaderboards.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8700"/>
            <a:ext cx="62907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Technical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54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83559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Web: Responsive design for desktops and tablets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4069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Mobile: React Native app for iOS and Android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254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83559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 with Express framework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464069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Prisma ORM with PostgreSQL database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544580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Multi-language support (8+ languages)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4227"/>
            <a:ext cx="78784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Current Learning Landscape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9663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Digital learning has exploded with specialized apps for different skills: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14688"/>
            <a:ext cx="6407944" cy="1367909"/>
          </a:xfrm>
          <a:prstGeom prst="roundRect">
            <a:avLst>
              <a:gd name="adj" fmla="val 696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Fitness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3962400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Home Workout apps for physical training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214688"/>
            <a:ext cx="6408063" cy="1367909"/>
          </a:xfrm>
          <a:prstGeom prst="roundRect">
            <a:avLst>
              <a:gd name="adj" fmla="val 696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85842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Languages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85842" y="3962400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Duolingo for language practice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4809411"/>
            <a:ext cx="6407944" cy="1367909"/>
          </a:xfrm>
          <a:prstGeom prst="roundRect">
            <a:avLst>
              <a:gd name="adj" fmla="val 696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51084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Coding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51084" y="555712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Scrimba for programming skills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4809411"/>
            <a:ext cx="6408063" cy="1367909"/>
          </a:xfrm>
          <a:prstGeom prst="roundRect">
            <a:avLst>
              <a:gd name="adj" fmla="val 696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85842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Academics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85842" y="5557123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Coursera and Khan Academy for courses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4324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Problem: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Fragmentation across multiple apps with separate logins, interfaces, and progress tracking.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459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Fragmentation Challenge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958828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Learners wanting to develop coding skills, practice languages, and stay fit must switch between multiple apps, creating fatigue and reducing motivation.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703677"/>
            <a:ext cx="30480" cy="1599009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555783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platform operates independently, making it difficult to maintain consistent learning habits across different skill areas.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11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935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30714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Lack of Motivation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3561874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Learners struggle without interactive content, instant feedback, or rewards for consistent progress.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56884" y="29935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194000" y="3071455"/>
            <a:ext cx="33461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Fragmented Community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194000" y="3561874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Limited collaboration and peer support due to lack of unified platform for connection and progress tracking.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51042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530906" y="51820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Isolation in Learning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530906" y="5672495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Skill development feels lonely without teamwork, competition, and group challenges.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56884" y="51042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194000" y="5182076"/>
            <a:ext cx="32380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Limited Personalization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8194000" y="5672495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Content doesn't adapt to individual levels or goals, reducing engagement and challenge.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17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LevelUp's Solution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74175"/>
            <a:ext cx="1134070" cy="13608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200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Multi-Skill Coverage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54674" y="2691408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fitness, technology, creative arts, and personal finance in one platform.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335060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54674" y="3561874"/>
            <a:ext cx="36427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Community-First Learning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154674" y="4052292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Interest-based groups, challenges, and live discussions keep users connected.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1134070" cy="13608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154674" y="4922758"/>
            <a:ext cx="35862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Unified Progress Tracking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154674" y="5413177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Single dashboard tracks progress across all skills, eliminating app switching.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056828"/>
            <a:ext cx="1134070" cy="13608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154674" y="6283643"/>
            <a:ext cx="28771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Gamified Experience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2154674" y="6774061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AI-driven challenges, points, badges, and leaderboards make learning fun and personalized.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786170"/>
            <a:ext cx="5532358" cy="691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4502" y="1809512"/>
            <a:ext cx="7594997" cy="2529245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4950B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003340" y="2038350"/>
            <a:ext cx="663773" cy="663773"/>
          </a:xfrm>
          <a:prstGeom prst="roundRect">
            <a:avLst>
              <a:gd name="adj" fmla="val 13774416"/>
            </a:avLst>
          </a:prstGeom>
          <a:solidFill>
            <a:srgbClr val="4950BC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863" y="2183487"/>
            <a:ext cx="298728" cy="37338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03340" y="2923342"/>
            <a:ext cx="3510320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Community-First Platform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003340" y="3401735"/>
            <a:ext cx="7137321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a learning environment that encourages collaboration, progress sharing, and teamwork among students and professionals.</a:t>
            </a:r>
            <a:endParaRPr lang="en-US" sz="1700" dirty="0"/>
          </a:p>
        </p:txBody>
      </p:sp>
      <p:sp>
        <p:nvSpPr>
          <p:cNvPr id="9" name="Shape 5"/>
          <p:cNvSpPr/>
          <p:nvPr/>
        </p:nvSpPr>
        <p:spPr>
          <a:xfrm>
            <a:off x="774502" y="4559975"/>
            <a:ext cx="7594997" cy="2883337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4950BC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1003340" y="4788813"/>
            <a:ext cx="663773" cy="663773"/>
          </a:xfrm>
          <a:prstGeom prst="roundRect">
            <a:avLst>
              <a:gd name="adj" fmla="val 13774416"/>
            </a:avLst>
          </a:prstGeom>
          <a:solidFill>
            <a:srgbClr val="4950BC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5863" y="4933950"/>
            <a:ext cx="298728" cy="3733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03340" y="5673804"/>
            <a:ext cx="3342561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Engaging &amp; Personalized</a:t>
            </a:r>
            <a:endParaRPr lang="en-US" sz="2150" dirty="0"/>
          </a:p>
        </p:txBody>
      </p:sp>
      <p:sp>
        <p:nvSpPr>
          <p:cNvPr id="13" name="Text 8"/>
          <p:cNvSpPr/>
          <p:nvPr/>
        </p:nvSpPr>
        <p:spPr>
          <a:xfrm>
            <a:off x="1003340" y="6152198"/>
            <a:ext cx="7137321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an interactive learning experience using AI-driven challenges, rewards, and gamified elements tailored to individual needs.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476</Words>
  <Application>Microsoft Office PowerPoint</Application>
  <PresentationFormat>Custom</PresentationFormat>
  <Paragraphs>70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Bishal Adhikari</cp:lastModifiedBy>
  <cp:revision>2</cp:revision>
  <dcterms:created xsi:type="dcterms:W3CDTF">2025-09-25T15:31:23Z</dcterms:created>
  <dcterms:modified xsi:type="dcterms:W3CDTF">2025-09-26T01:54:52Z</dcterms:modified>
</cp:coreProperties>
</file>